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84" r:id="rId5"/>
    <p:sldId id="259" r:id="rId6"/>
    <p:sldId id="260" r:id="rId7"/>
    <p:sldId id="264" r:id="rId8"/>
    <p:sldId id="268" r:id="rId9"/>
    <p:sldId id="277" r:id="rId10"/>
    <p:sldId id="261" r:id="rId11"/>
    <p:sldId id="262" r:id="rId12"/>
    <p:sldId id="263" r:id="rId13"/>
    <p:sldId id="279" r:id="rId14"/>
    <p:sldId id="265" r:id="rId15"/>
    <p:sldId id="266" r:id="rId16"/>
    <p:sldId id="278" r:id="rId17"/>
    <p:sldId id="267" r:id="rId18"/>
    <p:sldId id="280" r:id="rId19"/>
    <p:sldId id="281" r:id="rId20"/>
    <p:sldId id="270" r:id="rId21"/>
    <p:sldId id="271" r:id="rId22"/>
    <p:sldId id="272" r:id="rId23"/>
    <p:sldId id="275" r:id="rId24"/>
    <p:sldId id="276" r:id="rId25"/>
    <p:sldId id="282" r:id="rId26"/>
    <p:sldId id="273" r:id="rId27"/>
    <p:sldId id="274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8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104536-5105-4842-BF20-8C15650A356D}" type="datetimeFigureOut">
              <a:rPr lang="en-US" smtClean="0"/>
              <a:pPr/>
              <a:t>6/12/12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8D64C5-9D9F-F34D-9387-BCC1BB1EE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Modern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Terrorism and Globalization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the Roots of 9/11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Terms to look out for:</a:t>
            </a:r>
          </a:p>
          <a:p>
            <a:pPr lvl="1"/>
            <a:r>
              <a:rPr lang="en-US" dirty="0" smtClean="0"/>
              <a:t>Three “rivers of rage”</a:t>
            </a:r>
          </a:p>
          <a:p>
            <a:r>
              <a:rPr lang="en-US" dirty="0" smtClean="0"/>
              <a:t>What are the three rivers of rage? Give an example/evidence for each. </a:t>
            </a:r>
          </a:p>
          <a:p>
            <a:r>
              <a:rPr lang="en-US" dirty="0" smtClean="0"/>
              <a:t>What were two surprising things you learned from the documentary?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oral history?</a:t>
            </a:r>
          </a:p>
          <a:p>
            <a:r>
              <a:rPr lang="en-US" dirty="0" smtClean="0"/>
              <a:t>Why is it important?</a:t>
            </a:r>
          </a:p>
          <a:p>
            <a:r>
              <a:rPr lang="en-US" dirty="0" smtClean="0"/>
              <a:t>What can we learn about a moment in history by asking questions of people who lived through it? </a:t>
            </a:r>
          </a:p>
          <a:p>
            <a:pPr lvl="1"/>
            <a:r>
              <a:rPr lang="en-US" dirty="0" smtClean="0"/>
              <a:t>Example: A firefighter at Ground Zero, an airline security official, a security advisor to President Bush, etc…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your 9/11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your responses. </a:t>
            </a:r>
          </a:p>
          <a:p>
            <a:r>
              <a:rPr lang="en-US" dirty="0" smtClean="0"/>
              <a:t>Look for common responses/themes. With the group, come up with three commonalities and write them on the board.</a:t>
            </a:r>
          </a:p>
          <a:p>
            <a:r>
              <a:rPr lang="en-US" dirty="0" smtClean="0"/>
              <a:t>Answer the questions on the handout.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9/11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“War on Terror” </a:t>
            </a:r>
          </a:p>
          <a:p>
            <a:pPr lvl="1"/>
            <a:r>
              <a:rPr lang="en-US" dirty="0" smtClean="0"/>
              <a:t>War in Afghanistan (2001) </a:t>
            </a:r>
          </a:p>
          <a:p>
            <a:pPr lvl="2"/>
            <a:r>
              <a:rPr lang="en-US" dirty="0" smtClean="0"/>
              <a:t>Threats from al Qaeda in Pakistan </a:t>
            </a:r>
          </a:p>
          <a:p>
            <a:pPr lvl="1"/>
            <a:r>
              <a:rPr lang="en-US" dirty="0" smtClean="0"/>
              <a:t>War in Iraq (2003) </a:t>
            </a:r>
          </a:p>
          <a:p>
            <a:pPr lvl="2"/>
            <a:r>
              <a:rPr lang="en-US" dirty="0" smtClean="0"/>
              <a:t>Bush: “Axis of Evil” that threatened US security </a:t>
            </a:r>
          </a:p>
          <a:p>
            <a:pPr lvl="2"/>
            <a:r>
              <a:rPr lang="en-US" dirty="0" smtClean="0"/>
              <a:t>Weapons of mass destruction (</a:t>
            </a:r>
            <a:r>
              <a:rPr lang="en-US" dirty="0" err="1" smtClean="0"/>
              <a:t>WMDs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Toppled Saddam Hussein’s government; Hussein executed in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9/11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Patriotism </a:t>
            </a:r>
          </a:p>
          <a:p>
            <a:r>
              <a:rPr lang="en-US" dirty="0" smtClean="0"/>
              <a:t>Anti-Muslim prejudice and discrimination </a:t>
            </a:r>
          </a:p>
          <a:p>
            <a:r>
              <a:rPr lang="en-US" dirty="0" smtClean="0"/>
              <a:t>Increased airport security and screenings </a:t>
            </a:r>
          </a:p>
          <a:p>
            <a:r>
              <a:rPr lang="en-US" dirty="0" smtClean="0"/>
              <a:t>Less civil liberties?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569882"/>
            <a:ext cx="4952813" cy="4035145"/>
          </a:xfrm>
        </p:spPr>
        <p:txBody>
          <a:bodyPr/>
          <a:lstStyle/>
          <a:p>
            <a:r>
              <a:rPr lang="en-US" dirty="0" smtClean="0"/>
              <a:t>Department of Homeland Security: Formed to protect against future attacks  </a:t>
            </a:r>
          </a:p>
          <a:p>
            <a:r>
              <a:rPr lang="en-US" dirty="0" smtClean="0"/>
              <a:t>Patriot Act: Designed to identify terrorists more easily </a:t>
            </a:r>
          </a:p>
          <a:p>
            <a:pPr lvl="2"/>
            <a:r>
              <a:rPr lang="en-US" dirty="0" smtClean="0"/>
              <a:t>Searches of email records </a:t>
            </a:r>
          </a:p>
          <a:p>
            <a:pPr lvl="2"/>
            <a:r>
              <a:rPr lang="en-US" dirty="0" smtClean="0"/>
              <a:t>Wiretapping phones </a:t>
            </a:r>
          </a:p>
          <a:p>
            <a:pPr lvl="2"/>
            <a:r>
              <a:rPr lang="en-US" dirty="0" smtClean="0"/>
              <a:t>Detain and deport immigrants suspected of terrorism </a:t>
            </a:r>
          </a:p>
        </p:txBody>
      </p:sp>
      <p:pic>
        <p:nvPicPr>
          <p:cNvPr id="4" name="Picture 3" descr="20081228_terror_ale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665" y="2300942"/>
            <a:ext cx="2959135" cy="3162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1059" y="5503893"/>
            <a:ext cx="2390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color-coded system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 years ago, September 11</a:t>
            </a:r>
            <a:r>
              <a:rPr lang="en-US" baseline="30000" dirty="0" smtClean="0"/>
              <a:t>th</a:t>
            </a:r>
            <a:r>
              <a:rPr lang="en-US" dirty="0" smtClean="0"/>
              <a:t> was a highly emotional event. Is this still true today?</a:t>
            </a:r>
          </a:p>
          <a:p>
            <a:r>
              <a:rPr lang="en-US" dirty="0" smtClean="0"/>
              <a:t>Do you think the fear in the wake of 9/11 shaped public policy at the time? If so, how? If not, why not?</a:t>
            </a:r>
          </a:p>
          <a:p>
            <a:r>
              <a:rPr lang="en-US" dirty="0" smtClean="0"/>
              <a:t>Does this fear of terrorism still exist today? </a:t>
            </a:r>
          </a:p>
          <a:p>
            <a:r>
              <a:rPr lang="en-US" dirty="0" smtClean="0"/>
              <a:t>What are the benefits and limitations of oral history?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9/11 Political Cartoons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two cartoons from the collection that have different messages about 9/11. </a:t>
            </a:r>
          </a:p>
          <a:p>
            <a:r>
              <a:rPr lang="en-US" dirty="0" smtClean="0"/>
              <a:t>List: </a:t>
            </a:r>
          </a:p>
          <a:p>
            <a:r>
              <a:rPr lang="en-US" dirty="0" smtClean="0"/>
              <a:t>1. Differences in message </a:t>
            </a:r>
          </a:p>
          <a:p>
            <a:r>
              <a:rPr lang="en-US" dirty="0" smtClean="0"/>
              <a:t>2. Does the nationality of the cartoonist play any role?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Makes Our Stuff?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Choose two of the items on your list. Write the product, brand name, and country on a sticky note. </a:t>
            </a:r>
          </a:p>
          <a:p>
            <a:r>
              <a:rPr lang="en-US" dirty="0" smtClean="0"/>
              <a:t>Put them on the world map. </a:t>
            </a:r>
          </a:p>
          <a:p>
            <a:r>
              <a:rPr lang="en-US" dirty="0" smtClean="0"/>
              <a:t>After viewing the map: </a:t>
            </a:r>
          </a:p>
          <a:p>
            <a:r>
              <a:rPr lang="en-US" dirty="0" smtClean="0"/>
              <a:t>Write at least one observation about the locations where these things are made.</a:t>
            </a:r>
          </a:p>
          <a:p>
            <a:r>
              <a:rPr lang="en-US" dirty="0" smtClean="0"/>
              <a:t>Read about these countries in your packet and calculate worker’s wages for one of the countries you had listed.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Nike Reading: What is one fact that stands out to you? Why? </a:t>
            </a:r>
          </a:p>
          <a:p>
            <a:r>
              <a:rPr lang="en-US" dirty="0" smtClean="0"/>
              <a:t>Two Women Reading: Reflect on this poem. What do you think the message of the poem is?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Gorbachev’s actions help end the Cold War and contribute to the downfall of the USSR?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442607"/>
            <a:ext cx="3051967" cy="3944310"/>
          </a:xfrm>
        </p:spPr>
        <p:txBody>
          <a:bodyPr/>
          <a:lstStyle/>
          <a:p>
            <a:r>
              <a:rPr lang="en-US" dirty="0" smtClean="0"/>
              <a:t>Shrinking of the world! </a:t>
            </a:r>
          </a:p>
          <a:p>
            <a:r>
              <a:rPr lang="en-US" dirty="0" smtClean="0"/>
              <a:t>Interconnected social and economic ties </a:t>
            </a:r>
          </a:p>
          <a:p>
            <a:endParaRPr lang="en-US" dirty="0"/>
          </a:p>
        </p:txBody>
      </p:sp>
      <p:pic>
        <p:nvPicPr>
          <p:cNvPr id="4" name="Picture 3" descr="Globalization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988" y="2442607"/>
            <a:ext cx="4503812" cy="3377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$0$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414" y="1791941"/>
            <a:ext cx="8023225" cy="46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Multinational companies buy and sell in countries all over the world</a:t>
            </a:r>
          </a:p>
          <a:p>
            <a:r>
              <a:rPr lang="en-US" dirty="0" smtClean="0"/>
              <a:t>Because of:</a:t>
            </a:r>
          </a:p>
          <a:p>
            <a:pPr lvl="1"/>
            <a:r>
              <a:rPr lang="en-US" dirty="0" smtClean="0"/>
              <a:t>Technology </a:t>
            </a:r>
          </a:p>
          <a:p>
            <a:pPr lvl="1"/>
            <a:r>
              <a:rPr lang="en-US" dirty="0" smtClean="0"/>
              <a:t>Internet access </a:t>
            </a:r>
          </a:p>
          <a:p>
            <a:pPr lvl="1"/>
            <a:r>
              <a:rPr lang="en-US" dirty="0" smtClean="0"/>
              <a:t>Free trade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Multinational Corporations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in one country, but with branches all over the world</a:t>
            </a:r>
          </a:p>
          <a:p>
            <a:r>
              <a:rPr lang="en-US" dirty="0" smtClean="0"/>
              <a:t>Can you think of any examples?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05363" y="345141"/>
            <a:ext cx="8229600" cy="1143000"/>
          </a:xfrm>
        </p:spPr>
        <p:txBody>
          <a:bodyPr/>
          <a:lstStyle/>
          <a:p>
            <a:r>
              <a:rPr lang="en-US" dirty="0" smtClean="0"/>
              <a:t>McDonalds </a:t>
            </a:r>
            <a:endParaRPr lang="en-US" dirty="0"/>
          </a:p>
        </p:txBody>
      </p:sp>
      <p:pic>
        <p:nvPicPr>
          <p:cNvPr id="4" name="Content Placeholder 3" descr="macdonald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7956" r="-37956"/>
          <a:stretch>
            <a:fillRect/>
          </a:stretch>
        </p:blipFill>
        <p:spPr>
          <a:xfrm>
            <a:off x="-1153292" y="2414947"/>
            <a:ext cx="8286055" cy="3532875"/>
          </a:xfrm>
        </p:spPr>
      </p:pic>
      <p:pic>
        <p:nvPicPr>
          <p:cNvPr id="5" name="Picture 4" descr="mcdonaldsworl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583" y="556357"/>
            <a:ext cx="3295417" cy="6301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what you think are the positive aspects of globalization. </a:t>
            </a:r>
          </a:p>
          <a:p>
            <a:r>
              <a:rPr lang="en-US" dirty="0" smtClean="0"/>
              <a:t>Then, list the negatives.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Employment and increased standard of living </a:t>
            </a:r>
          </a:p>
          <a:p>
            <a:r>
              <a:rPr lang="en-US" dirty="0" smtClean="0"/>
              <a:t>Trade</a:t>
            </a:r>
          </a:p>
          <a:p>
            <a:r>
              <a:rPr lang="en-US" dirty="0" smtClean="0"/>
              <a:t>Cheaper goods for consumers </a:t>
            </a:r>
          </a:p>
          <a:p>
            <a:r>
              <a:rPr lang="en-US" dirty="0" smtClean="0"/>
              <a:t>Promotes peace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World dominance </a:t>
            </a:r>
          </a:p>
          <a:p>
            <a:r>
              <a:rPr lang="en-US" dirty="0" smtClean="0"/>
              <a:t>Increasing gap between rich and poor</a:t>
            </a:r>
          </a:p>
          <a:p>
            <a:r>
              <a:rPr lang="en-US" dirty="0" smtClean="0"/>
              <a:t>Exploitation of workers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Terms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Skim through chapter 20, section 2 (pgs. 641-646) to fill in the blanks on your worksheet.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Terrorism Defined?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Task:</a:t>
            </a:r>
            <a:r>
              <a:rPr lang="en-US" dirty="0" smtClean="0"/>
              <a:t> Brainstorm acts of terrorism in </a:t>
            </a:r>
            <a:r>
              <a:rPr lang="en-US" dirty="0" smtClean="0"/>
              <a:t>history or in the world today. </a:t>
            </a:r>
          </a:p>
          <a:p>
            <a:r>
              <a:rPr lang="en-US" dirty="0" smtClean="0"/>
              <a:t>Based on your examples, how </a:t>
            </a:r>
            <a:r>
              <a:rPr lang="en-US" dirty="0" smtClean="0"/>
              <a:t>would you define </a:t>
            </a:r>
            <a:r>
              <a:rPr lang="en-US" dirty="0" smtClean="0"/>
              <a:t>terrorism in your own words? </a:t>
            </a:r>
            <a:endParaRPr lang="en-US" dirty="0" smtClean="0"/>
          </a:p>
          <a:p>
            <a:r>
              <a:rPr lang="en-US" dirty="0" smtClean="0"/>
              <a:t>In your journals: Terrorism </a:t>
            </a:r>
            <a:r>
              <a:rPr lang="en-US" dirty="0" smtClean="0"/>
              <a:t>is</a:t>
            </a:r>
            <a:r>
              <a:rPr lang="en-US" dirty="0" smtClean="0"/>
              <a:t>…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Terrorism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smtClean="0"/>
              <a:t>the reading and the </a:t>
            </a:r>
            <a:r>
              <a:rPr lang="en-US" dirty="0" smtClean="0"/>
              <a:t>handout of the definitions of terrorism, choose the definition you feel is best/most accurate. </a:t>
            </a:r>
          </a:p>
          <a:p>
            <a:r>
              <a:rPr lang="en-US" dirty="0" smtClean="0"/>
              <a:t>Why did you choose this definition and how does it compare to your personal definition of terrorism?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Terrorism Defined?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one accepted definition </a:t>
            </a:r>
          </a:p>
          <a:p>
            <a:r>
              <a:rPr lang="en-US" dirty="0" smtClean="0"/>
              <a:t>US State Department: Let’s break it down </a:t>
            </a:r>
          </a:p>
          <a:p>
            <a:pPr lvl="1"/>
            <a:r>
              <a:rPr lang="en-US" dirty="0" smtClean="0"/>
              <a:t>Premeditated </a:t>
            </a:r>
          </a:p>
          <a:p>
            <a:pPr lvl="1"/>
            <a:r>
              <a:rPr lang="en-US" dirty="0" smtClean="0"/>
              <a:t>Politically motivated </a:t>
            </a:r>
          </a:p>
          <a:p>
            <a:pPr lvl="1"/>
            <a:r>
              <a:rPr lang="en-US" dirty="0" smtClean="0"/>
              <a:t>Violence </a:t>
            </a:r>
          </a:p>
          <a:p>
            <a:pPr lvl="1"/>
            <a:r>
              <a:rPr lang="en-US" dirty="0" smtClean="0"/>
              <a:t>Against noncombatant targets (civilians) </a:t>
            </a:r>
          </a:p>
          <a:p>
            <a:pPr lvl="1"/>
            <a:r>
              <a:rPr lang="en-US" dirty="0" smtClean="0"/>
              <a:t>By non-state groups (not countries)</a:t>
            </a:r>
          </a:p>
          <a:p>
            <a:pPr lvl="1"/>
            <a:r>
              <a:rPr lang="en-US" dirty="0" smtClean="0"/>
              <a:t>To influence an audience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Terrorism Defined?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Factors to consider:</a:t>
            </a:r>
          </a:p>
          <a:p>
            <a:pPr lvl="1"/>
            <a:r>
              <a:rPr lang="en-US" dirty="0" smtClean="0"/>
              <a:t>Method/results: If there is no violence, is it terrorism? </a:t>
            </a:r>
          </a:p>
          <a:p>
            <a:pPr lvl="1"/>
            <a:r>
              <a:rPr lang="en-US" dirty="0" smtClean="0"/>
              <a:t>Perpetrators: Only non-state groups, or are countries responsible for helping terrorists?</a:t>
            </a:r>
          </a:p>
          <a:p>
            <a:pPr lvl="1"/>
            <a:r>
              <a:rPr lang="en-US" dirty="0" smtClean="0"/>
              <a:t>Targets: Only civilians, or government/military leaders as well?</a:t>
            </a:r>
          </a:p>
          <a:p>
            <a:pPr lvl="1"/>
            <a:r>
              <a:rPr lang="en-US" dirty="0" smtClean="0"/>
              <a:t>Motive: Political, economic, religious?</a:t>
            </a:r>
          </a:p>
          <a:p>
            <a:pPr lvl="1"/>
            <a:r>
              <a:rPr lang="en-US" dirty="0" smtClean="0"/>
              <a:t>What is the difference between a “terrorist” and “freedom fighter”?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11, 2001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 hijackers </a:t>
            </a:r>
          </a:p>
          <a:p>
            <a:pPr lvl="1"/>
            <a:r>
              <a:rPr lang="en-US" dirty="0" smtClean="0"/>
              <a:t>Mostly Saudi Arabian </a:t>
            </a:r>
          </a:p>
          <a:p>
            <a:r>
              <a:rPr lang="en-US" dirty="0" smtClean="0"/>
              <a:t>Targets: The Twin Towers, Pentagon, and White House/Capitol (crashed in Pennsylvania) </a:t>
            </a:r>
          </a:p>
          <a:p>
            <a:r>
              <a:rPr lang="en-US" dirty="0" smtClean="0"/>
              <a:t>Deaths of around 3000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 Qaeda terrorist organization claimed responsibility in 2004 </a:t>
            </a:r>
          </a:p>
          <a:p>
            <a:pPr lvl="1"/>
            <a:r>
              <a:rPr lang="en-US" dirty="0" smtClean="0"/>
              <a:t>Made up of loosely connected cells around the world </a:t>
            </a:r>
          </a:p>
          <a:p>
            <a:r>
              <a:rPr lang="en-US" dirty="0" smtClean="0"/>
              <a:t>Led by Saudi Arabian Osama bin Laden (killed in Pakistan May 2011) </a:t>
            </a:r>
          </a:p>
          <a:p>
            <a:r>
              <a:rPr lang="en-US" dirty="0" smtClean="0"/>
              <a:t>Anger at US:</a:t>
            </a:r>
          </a:p>
          <a:p>
            <a:pPr lvl="1"/>
            <a:r>
              <a:rPr lang="en-US" dirty="0" smtClean="0"/>
              <a:t>US support of Israel, Arab dictators, military involvement in the Middle East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Islam: Supposed to be a peaceful religion </a:t>
            </a:r>
          </a:p>
          <a:p>
            <a:pPr lvl="1"/>
            <a:r>
              <a:rPr lang="en-US" dirty="0" smtClean="0"/>
              <a:t>Salaam means peace </a:t>
            </a:r>
          </a:p>
          <a:p>
            <a:r>
              <a:rPr lang="en-US" dirty="0" smtClean="0"/>
              <a:t>Islamism: Belief that Islam is not only a religion but a political system; “political Islam” </a:t>
            </a:r>
          </a:p>
          <a:p>
            <a:r>
              <a:rPr lang="en-US" dirty="0" smtClean="0"/>
              <a:t>Jihad: </a:t>
            </a:r>
          </a:p>
          <a:p>
            <a:pPr lvl="1"/>
            <a:r>
              <a:rPr lang="en-US" dirty="0" smtClean="0"/>
              <a:t>Can mean a “struggle against one’s own moral failings” or the “struggle against enemies of Islam”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8940</TotalTime>
  <Words>958</Words>
  <Application>Microsoft Macintosh PowerPoint</Application>
  <PresentationFormat>On-screen Show (4:3)</PresentationFormat>
  <Paragraphs>124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Genesis</vt:lpstr>
      <vt:lpstr>The Modern World</vt:lpstr>
      <vt:lpstr>Journal #51</vt:lpstr>
      <vt:lpstr>Terrorism Defined?  </vt:lpstr>
      <vt:lpstr>Terrorism Defined</vt:lpstr>
      <vt:lpstr>Terrorism Defined? </vt:lpstr>
      <vt:lpstr>Terrorism Defined?</vt:lpstr>
      <vt:lpstr>September 11, 2001</vt:lpstr>
      <vt:lpstr>Background</vt:lpstr>
      <vt:lpstr>Islamism </vt:lpstr>
      <vt:lpstr>Searching for the Roots of 9/11</vt:lpstr>
      <vt:lpstr>Journal #52</vt:lpstr>
      <vt:lpstr>Sharing your 9/11 Interviews</vt:lpstr>
      <vt:lpstr>Response to 9/11</vt:lpstr>
      <vt:lpstr>After 9/11</vt:lpstr>
      <vt:lpstr>A New World</vt:lpstr>
      <vt:lpstr>Discussion </vt:lpstr>
      <vt:lpstr>Effects of 9/11 Political Cartoons</vt:lpstr>
      <vt:lpstr>Who Makes Our Stuff? </vt:lpstr>
      <vt:lpstr> Readings</vt:lpstr>
      <vt:lpstr>Globalization </vt:lpstr>
      <vt:lpstr>Slide 21</vt:lpstr>
      <vt:lpstr>Global Economy </vt:lpstr>
      <vt:lpstr>Multinational Corporations</vt:lpstr>
      <vt:lpstr>McDonalds </vt:lpstr>
      <vt:lpstr>Brainstorm </vt:lpstr>
      <vt:lpstr>Positives </vt:lpstr>
      <vt:lpstr>Negatives</vt:lpstr>
      <vt:lpstr>Globalization Terms Review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Modern World</dc:title>
  <dc:creator>Allison Hopkins</dc:creator>
  <cp:lastModifiedBy>Allison Hopkins</cp:lastModifiedBy>
  <cp:revision>87</cp:revision>
  <dcterms:created xsi:type="dcterms:W3CDTF">2012-06-12T15:00:23Z</dcterms:created>
  <dcterms:modified xsi:type="dcterms:W3CDTF">2012-06-12T22:30:04Z</dcterms:modified>
</cp:coreProperties>
</file>